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66" r:id="rId5"/>
    <p:sldId id="267" r:id="rId6"/>
    <p:sldId id="258" r:id="rId7"/>
    <p:sldId id="259" r:id="rId8"/>
    <p:sldId id="262" r:id="rId9"/>
    <p:sldId id="260" r:id="rId10"/>
    <p:sldId id="261" r:id="rId11"/>
    <p:sldId id="263" r:id="rId12"/>
    <p:sldId id="264" r:id="rId13"/>
    <p:sldId id="265" r:id="rId14"/>
    <p:sldId id="268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CC"/>
    <a:srgbClr val="CCFFCC"/>
    <a:srgbClr val="FF0000"/>
    <a:srgbClr val="008000"/>
    <a:srgbClr val="FF9933"/>
    <a:srgbClr val="FF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0C7A48-9B48-42D3-A702-006F92B761E1}" v="12" dt="2022-02-02T10:10:17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81" autoAdjust="0"/>
  </p:normalViewPr>
  <p:slideViewPr>
    <p:cSldViewPr>
      <p:cViewPr varScale="1">
        <p:scale>
          <a:sx n="108" d="100"/>
          <a:sy n="108" d="100"/>
        </p:scale>
        <p:origin x="11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ch Finckh" userId="7ff426a6bca6eb17" providerId="LiveId" clId="{370C7A48-9B48-42D3-A702-006F92B761E1}"/>
    <pc:docChg chg="undo custSel modSld sldOrd">
      <pc:chgData name="Ulrich Finckh" userId="7ff426a6bca6eb17" providerId="LiveId" clId="{370C7A48-9B48-42D3-A702-006F92B761E1}" dt="2022-02-02T10:11:05.191" v="129" actId="20577"/>
      <pc:docMkLst>
        <pc:docMk/>
      </pc:docMkLst>
      <pc:sldChg chg="ord">
        <pc:chgData name="Ulrich Finckh" userId="7ff426a6bca6eb17" providerId="LiveId" clId="{370C7A48-9B48-42D3-A702-006F92B761E1}" dt="2022-02-02T09:56:17.654" v="12"/>
        <pc:sldMkLst>
          <pc:docMk/>
          <pc:sldMk cId="0" sldId="256"/>
        </pc:sldMkLst>
      </pc:sldChg>
      <pc:sldChg chg="modSp mod">
        <pc:chgData name="Ulrich Finckh" userId="7ff426a6bca6eb17" providerId="LiveId" clId="{370C7A48-9B48-42D3-A702-006F92B761E1}" dt="2022-02-02T10:09:03.931" v="116" actId="14100"/>
        <pc:sldMkLst>
          <pc:docMk/>
          <pc:sldMk cId="0" sldId="258"/>
        </pc:sldMkLst>
        <pc:spChg chg="mod">
          <ac:chgData name="Ulrich Finckh" userId="7ff426a6bca6eb17" providerId="LiveId" clId="{370C7A48-9B48-42D3-A702-006F92B761E1}" dt="2022-02-02T10:09:03.931" v="116" actId="14100"/>
          <ac:spMkLst>
            <pc:docMk/>
            <pc:sldMk cId="0" sldId="258"/>
            <ac:spMk id="5122" creationId="{00000000-0000-0000-0000-000000000000}"/>
          </ac:spMkLst>
        </pc:spChg>
      </pc:sldChg>
      <pc:sldChg chg="modSp mod">
        <pc:chgData name="Ulrich Finckh" userId="7ff426a6bca6eb17" providerId="LiveId" clId="{370C7A48-9B48-42D3-A702-006F92B761E1}" dt="2022-02-02T10:06:24.937" v="92" actId="255"/>
        <pc:sldMkLst>
          <pc:docMk/>
          <pc:sldMk cId="0" sldId="259"/>
        </pc:sldMkLst>
        <pc:spChg chg="mod">
          <ac:chgData name="Ulrich Finckh" userId="7ff426a6bca6eb17" providerId="LiveId" clId="{370C7A48-9B48-42D3-A702-006F92B761E1}" dt="2022-02-02T10:06:24.937" v="92" actId="255"/>
          <ac:spMkLst>
            <pc:docMk/>
            <pc:sldMk cId="0" sldId="259"/>
            <ac:spMk id="6146" creationId="{00000000-0000-0000-0000-000000000000}"/>
          </ac:spMkLst>
        </pc:spChg>
      </pc:sldChg>
      <pc:sldChg chg="modSp">
        <pc:chgData name="Ulrich Finckh" userId="7ff426a6bca6eb17" providerId="LiveId" clId="{370C7A48-9B48-42D3-A702-006F92B761E1}" dt="2022-02-02T10:10:04.095" v="122" actId="20577"/>
        <pc:sldMkLst>
          <pc:docMk/>
          <pc:sldMk cId="0" sldId="260"/>
        </pc:sldMkLst>
        <pc:spChg chg="mod">
          <ac:chgData name="Ulrich Finckh" userId="7ff426a6bca6eb17" providerId="LiveId" clId="{370C7A48-9B48-42D3-A702-006F92B761E1}" dt="2022-02-02T10:10:04.095" v="122" actId="20577"/>
          <ac:spMkLst>
            <pc:docMk/>
            <pc:sldMk cId="0" sldId="260"/>
            <ac:spMk id="7178" creationId="{00000000-0000-0000-0000-000000000000}"/>
          </ac:spMkLst>
        </pc:spChg>
      </pc:sldChg>
      <pc:sldChg chg="delSp modSp mod">
        <pc:chgData name="Ulrich Finckh" userId="7ff426a6bca6eb17" providerId="LiveId" clId="{370C7A48-9B48-42D3-A702-006F92B761E1}" dt="2022-02-02T10:10:17.732" v="123" actId="20577"/>
        <pc:sldMkLst>
          <pc:docMk/>
          <pc:sldMk cId="0" sldId="261"/>
        </pc:sldMkLst>
        <pc:spChg chg="mod">
          <ac:chgData name="Ulrich Finckh" userId="7ff426a6bca6eb17" providerId="LiveId" clId="{370C7A48-9B48-42D3-A702-006F92B761E1}" dt="2022-02-02T10:00:08.539" v="17" actId="14100"/>
          <ac:spMkLst>
            <pc:docMk/>
            <pc:sldMk cId="0" sldId="261"/>
            <ac:spMk id="15" creationId="{00000000-0000-0000-0000-000000000000}"/>
          </ac:spMkLst>
        </pc:spChg>
        <pc:spChg chg="mod">
          <ac:chgData name="Ulrich Finckh" userId="7ff426a6bca6eb17" providerId="LiveId" clId="{370C7A48-9B48-42D3-A702-006F92B761E1}" dt="2022-02-02T10:10:17.732" v="123" actId="20577"/>
          <ac:spMkLst>
            <pc:docMk/>
            <pc:sldMk cId="0" sldId="261"/>
            <ac:spMk id="8195" creationId="{00000000-0000-0000-0000-000000000000}"/>
          </ac:spMkLst>
        </pc:spChg>
        <pc:spChg chg="del">
          <ac:chgData name="Ulrich Finckh" userId="7ff426a6bca6eb17" providerId="LiveId" clId="{370C7A48-9B48-42D3-A702-006F92B761E1}" dt="2022-02-02T09:57:36.330" v="13" actId="478"/>
          <ac:spMkLst>
            <pc:docMk/>
            <pc:sldMk cId="0" sldId="261"/>
            <ac:spMk id="8204" creationId="{00000000-0000-0000-0000-000000000000}"/>
          </ac:spMkLst>
        </pc:spChg>
      </pc:sldChg>
      <pc:sldChg chg="modSp mod">
        <pc:chgData name="Ulrich Finckh" userId="7ff426a6bca6eb17" providerId="LiveId" clId="{370C7A48-9B48-42D3-A702-006F92B761E1}" dt="2022-02-02T10:04:43.448" v="83" actId="255"/>
        <pc:sldMkLst>
          <pc:docMk/>
          <pc:sldMk cId="0" sldId="262"/>
        </pc:sldMkLst>
        <pc:spChg chg="mod">
          <ac:chgData name="Ulrich Finckh" userId="7ff426a6bca6eb17" providerId="LiveId" clId="{370C7A48-9B48-42D3-A702-006F92B761E1}" dt="2022-02-02T10:04:43.448" v="83" actId="255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Ulrich Finckh" userId="7ff426a6bca6eb17" providerId="LiveId" clId="{370C7A48-9B48-42D3-A702-006F92B761E1}" dt="2022-02-02T10:05:19.793" v="84" actId="255"/>
        <pc:sldMkLst>
          <pc:docMk/>
          <pc:sldMk cId="0" sldId="263"/>
        </pc:sldMkLst>
        <pc:spChg chg="mod">
          <ac:chgData name="Ulrich Finckh" userId="7ff426a6bca6eb17" providerId="LiveId" clId="{370C7A48-9B48-42D3-A702-006F92B761E1}" dt="2022-02-02T10:05:19.793" v="84" actId="255"/>
          <ac:spMkLst>
            <pc:docMk/>
            <pc:sldMk cId="0" sldId="263"/>
            <ac:spMk id="10243" creationId="{00000000-0000-0000-0000-000000000000}"/>
          </ac:spMkLst>
        </pc:spChg>
      </pc:sldChg>
      <pc:sldChg chg="modSp mod">
        <pc:chgData name="Ulrich Finckh" userId="7ff426a6bca6eb17" providerId="LiveId" clId="{370C7A48-9B48-42D3-A702-006F92B761E1}" dt="2022-02-02T10:11:05.191" v="129" actId="20577"/>
        <pc:sldMkLst>
          <pc:docMk/>
          <pc:sldMk cId="0" sldId="265"/>
        </pc:sldMkLst>
        <pc:spChg chg="mod">
          <ac:chgData name="Ulrich Finckh" userId="7ff426a6bca6eb17" providerId="LiveId" clId="{370C7A48-9B48-42D3-A702-006F92B761E1}" dt="2022-02-02T10:11:05.191" v="129" actId="20577"/>
          <ac:spMkLst>
            <pc:docMk/>
            <pc:sldMk cId="0" sldId="265"/>
            <ac:spMk id="12291" creationId="{00000000-0000-0000-0000-000000000000}"/>
          </ac:spMkLst>
        </pc:spChg>
      </pc:sldChg>
      <pc:sldChg chg="modSp mod">
        <pc:chgData name="Ulrich Finckh" userId="7ff426a6bca6eb17" providerId="LiveId" clId="{370C7A48-9B48-42D3-A702-006F92B761E1}" dt="2022-02-02T10:07:25.402" v="102" actId="20577"/>
        <pc:sldMkLst>
          <pc:docMk/>
          <pc:sldMk cId="0" sldId="266"/>
        </pc:sldMkLst>
        <pc:spChg chg="mod">
          <ac:chgData name="Ulrich Finckh" userId="7ff426a6bca6eb17" providerId="LiveId" clId="{370C7A48-9B48-42D3-A702-006F92B761E1}" dt="2022-02-02T10:07:25.402" v="102" actId="20577"/>
          <ac:spMkLst>
            <pc:docMk/>
            <pc:sldMk cId="0" sldId="266"/>
            <ac:spMk id="13314" creationId="{00000000-0000-0000-0000-000000000000}"/>
          </ac:spMkLst>
        </pc:spChg>
        <pc:spChg chg="mod">
          <ac:chgData name="Ulrich Finckh" userId="7ff426a6bca6eb17" providerId="LiveId" clId="{370C7A48-9B48-42D3-A702-006F92B761E1}" dt="2022-02-02T09:46:20.620" v="1" actId="20577"/>
          <ac:spMkLst>
            <pc:docMk/>
            <pc:sldMk cId="0" sldId="266"/>
            <ac:spMk id="13315" creationId="{00000000-0000-0000-0000-000000000000}"/>
          </ac:spMkLst>
        </pc:spChg>
      </pc:sldChg>
      <pc:sldChg chg="modSp mod">
        <pc:chgData name="Ulrich Finckh" userId="7ff426a6bca6eb17" providerId="LiveId" clId="{370C7A48-9B48-42D3-A702-006F92B761E1}" dt="2022-02-02T10:07:03.428" v="100" actId="255"/>
        <pc:sldMkLst>
          <pc:docMk/>
          <pc:sldMk cId="0" sldId="267"/>
        </pc:sldMkLst>
        <pc:spChg chg="mod">
          <ac:chgData name="Ulrich Finckh" userId="7ff426a6bca6eb17" providerId="LiveId" clId="{370C7A48-9B48-42D3-A702-006F92B761E1}" dt="2022-02-02T10:07:03.428" v="100" actId="255"/>
          <ac:spMkLst>
            <pc:docMk/>
            <pc:sldMk cId="0" sldId="267"/>
            <ac:spMk id="1433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381720-6B2F-42F2-8967-5D40FA1E25D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6719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Uli Finckh, Breitbrunn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B426C-3A5A-4E8D-8C54-6B2825EDA22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149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Uli Finckh, Breitbrunn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F9BB4-5885-4874-A1BE-EA5737204D7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6106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Uli Finckh, Breitbrunn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D7AB9-8254-48B4-84E4-387AE1F662F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5497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Uli Finckh, Breitbrunn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CF490-DDA9-4542-A855-3B91B0D8160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0061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Uli Finckh, Breitbrunn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C81EC-6C5C-4DF3-990D-29CE6AF6FE0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0853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Uli Finckh, Breitbrunn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D209B-846B-44A8-B46A-E4FEF9B99EE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593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Uli Finckh, Breitbrunn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64FF9-D3F2-4CA8-8B32-959CCAA12BA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7690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Uli Finckh, Breitbrunn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D8DCD-870F-49F4-84D3-C7BCA1776A3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316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Uli Finckh, Breitbrunn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7E18E-645B-4F9E-9968-AFFC4CC52D1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773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Uli Finckh, Breitbrunn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B6A65-E0E9-4234-A408-4C785F5B985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4472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Uli Finckh, Breitbrunn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EEFAE-9D17-48BE-B5EA-243393EEA51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971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905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r>
              <a:rPr lang="de-DE" altLang="de-DE"/>
              <a:t>Uli Finckh, Breitbrunn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597650"/>
            <a:ext cx="19050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7F7AB2E-0F89-40D6-8736-FDB8B02FFE3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0ED1-3427-4485-BD1B-E4653E5C7AF7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467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5400">
                <a:latin typeface="Verdana" pitchFamily="34" charset="0"/>
              </a:rPr>
              <a:t>Opti – Team - Race</a:t>
            </a:r>
          </a:p>
        </p:txBody>
      </p:sp>
      <p:pic>
        <p:nvPicPr>
          <p:cNvPr id="2052" name="Picture 4" descr="Weger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2606675" cy="305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Weger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2293938" cy="291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Weger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43200"/>
            <a:ext cx="2293938" cy="291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Weger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76600"/>
            <a:ext cx="2606675" cy="305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13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76CE-7CE4-4EA5-A6FE-836A8DD46C28}" type="slidenum">
              <a:rPr lang="de-DE" altLang="de-DE"/>
              <a:pPr/>
              <a:t>10</a:t>
            </a:fld>
            <a:endParaRPr lang="de-DE" altLang="de-DE"/>
          </a:p>
        </p:txBody>
      </p:sp>
      <p:pic>
        <p:nvPicPr>
          <p:cNvPr id="8194" name="Picture 2" descr="IMG_77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0"/>
            <a:ext cx="876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4000" dirty="0">
                <a:latin typeface="Verdana" pitchFamily="34" charset="0"/>
              </a:rPr>
              <a:t>Entscheidung nach diesen 5 sec</a:t>
            </a:r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323850" y="1484313"/>
            <a:ext cx="8353425" cy="1311275"/>
            <a:chOff x="192" y="480"/>
            <a:chExt cx="5136" cy="826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192" y="480"/>
              <a:ext cx="912" cy="6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1152" y="480"/>
              <a:ext cx="4176" cy="826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rgbClr val="008000"/>
                  </a:solidFill>
                  <a:latin typeface="Verdana" pitchFamily="34" charset="0"/>
                </a:rPr>
                <a:t>Grün/weiße Flagge und Pfiff (keine Strafe),   wenn</a:t>
              </a:r>
              <a:br>
                <a:rPr lang="de-DE" altLang="de-DE" sz="2000">
                  <a:solidFill>
                    <a:srgbClr val="008000"/>
                  </a:solidFill>
                  <a:latin typeface="Verdana" pitchFamily="34" charset="0"/>
                </a:rPr>
              </a:br>
              <a:r>
                <a:rPr lang="de-DE" altLang="de-DE" sz="2000">
                  <a:solidFill>
                    <a:srgbClr val="008000"/>
                  </a:solidFill>
                  <a:latin typeface="Verdana" pitchFamily="34" charset="0"/>
                </a:rPr>
                <a:t> -  kein Regelverstoß</a:t>
              </a:r>
              <a:br>
                <a:rPr lang="de-DE" altLang="de-DE" sz="2000">
                  <a:solidFill>
                    <a:srgbClr val="008000"/>
                  </a:solidFill>
                  <a:latin typeface="Verdana" pitchFamily="34" charset="0"/>
                </a:rPr>
              </a:br>
              <a:r>
                <a:rPr lang="de-DE" altLang="de-DE" sz="2000">
                  <a:solidFill>
                    <a:srgbClr val="008000"/>
                  </a:solidFill>
                  <a:latin typeface="Verdana" pitchFamily="34" charset="0"/>
                </a:rPr>
                <a:t> -  Protest nicht korrekt (Ruf, Flagge, Zeit zu spät)</a:t>
              </a:r>
              <a:br>
                <a:rPr lang="de-DE" altLang="de-DE" sz="2000">
                  <a:solidFill>
                    <a:srgbClr val="008000"/>
                  </a:solidFill>
                  <a:latin typeface="Verdana" pitchFamily="34" charset="0"/>
                </a:rPr>
              </a:br>
              <a:r>
                <a:rPr lang="de-DE" altLang="de-DE" sz="2000">
                  <a:solidFill>
                    <a:srgbClr val="008000"/>
                  </a:solidFill>
                  <a:latin typeface="Verdana" pitchFamily="34" charset="0"/>
                </a:rPr>
                <a:t> -  Schiedsrichter nicht einig über Verstoß</a:t>
              </a:r>
            </a:p>
          </p:txBody>
        </p:sp>
      </p:grp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304800" y="5257800"/>
            <a:ext cx="8534400" cy="1006475"/>
            <a:chOff x="192" y="3312"/>
            <a:chExt cx="5376" cy="634"/>
          </a:xfrm>
        </p:grpSpPr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192" y="3312"/>
              <a:ext cx="912" cy="62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152" y="3312"/>
              <a:ext cx="4416" cy="634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rgbClr val="FF0000"/>
                  </a:solidFill>
                  <a:latin typeface="Verdana" pitchFamily="34" charset="0"/>
                </a:rPr>
                <a:t>Rote Flagge und Pfiff und Bootsnummer(n)</a:t>
              </a:r>
              <a:br>
                <a:rPr lang="de-DE" altLang="de-DE" sz="2000">
                  <a:solidFill>
                    <a:srgbClr val="FF0000"/>
                  </a:solidFill>
                  <a:latin typeface="Verdana" pitchFamily="34" charset="0"/>
                </a:rPr>
              </a:br>
              <a:r>
                <a:rPr lang="de-DE" altLang="de-DE" sz="2000">
                  <a:solidFill>
                    <a:srgbClr val="FF0000"/>
                  </a:solidFill>
                  <a:latin typeface="Verdana" pitchFamily="34" charset="0"/>
                </a:rPr>
                <a:t>(Strafe Zwei Drehungen),    wenn</a:t>
              </a:r>
              <a:br>
                <a:rPr lang="de-DE" altLang="de-DE" sz="2000">
                  <a:solidFill>
                    <a:srgbClr val="FF0000"/>
                  </a:solidFill>
                  <a:latin typeface="Verdana" pitchFamily="34" charset="0"/>
                </a:rPr>
              </a:br>
              <a:r>
                <a:rPr lang="de-DE" altLang="de-DE" sz="2000">
                  <a:solidFill>
                    <a:srgbClr val="FF0000"/>
                  </a:solidFill>
                  <a:latin typeface="Verdana" pitchFamily="34" charset="0"/>
                </a:rPr>
                <a:t>Boot(e) des Vorfalls eine Regel verletzt haben</a:t>
              </a:r>
            </a:p>
          </p:txBody>
        </p:sp>
      </p:grp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84213" y="692150"/>
            <a:ext cx="7775575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dirty="0">
                <a:latin typeface="Verdana" pitchFamily="34" charset="0"/>
              </a:rPr>
              <a:t>Keine weitere Reaktion, wenn alle Boote,  die eine Regel im Vorfall verletzt haben, Strafdrehung gemacht haben.</a:t>
            </a:r>
          </a:p>
        </p:txBody>
      </p:sp>
      <p:sp>
        <p:nvSpPr>
          <p:cNvPr id="2" name="Rechteck 1"/>
          <p:cNvSpPr/>
          <p:nvPr/>
        </p:nvSpPr>
        <p:spPr>
          <a:xfrm>
            <a:off x="1055043" y="1484313"/>
            <a:ext cx="752126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323849" y="1979613"/>
            <a:ext cx="712729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/>
      <p:bldP spid="2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FAF3-4A7A-4980-99EA-2007391B875D}" type="slidenum">
              <a:rPr lang="de-DE" altLang="de-DE"/>
              <a:pPr/>
              <a:t>11</a:t>
            </a:fld>
            <a:endParaRPr lang="de-DE" altLang="de-DE"/>
          </a:p>
        </p:txBody>
      </p:sp>
      <p:pic>
        <p:nvPicPr>
          <p:cNvPr id="10242" name="Picture 2" descr="IMG_81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8736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4000" dirty="0">
                <a:latin typeface="Verdana" pitchFamily="34" charset="0"/>
              </a:rPr>
              <a:t>Was der </a:t>
            </a:r>
            <a:r>
              <a:rPr lang="de-DE" altLang="de-DE" sz="4000" dirty="0" err="1">
                <a:latin typeface="Verdana" pitchFamily="34" charset="0"/>
              </a:rPr>
              <a:t>Umpire</a:t>
            </a:r>
            <a:r>
              <a:rPr lang="de-DE" altLang="de-DE" sz="4000" dirty="0">
                <a:latin typeface="Verdana" pitchFamily="34" charset="0"/>
              </a:rPr>
              <a:t> ohne Aufforderung tun darf       </a:t>
            </a:r>
            <a:r>
              <a:rPr lang="de-DE" altLang="de-DE" dirty="0">
                <a:latin typeface="Verdana" pitchFamily="34" charset="0"/>
              </a:rPr>
              <a:t>(D2.3)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3124200"/>
            <a:ext cx="9144000" cy="3170099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dirty="0">
                <a:latin typeface="Verdana" pitchFamily="34" charset="0"/>
              </a:rPr>
              <a:t>Er kann eine Strafe aussprechen bei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-  </a:t>
            </a:r>
            <a:r>
              <a:rPr lang="de-DE" altLang="de-DE" sz="2000" dirty="0" err="1">
                <a:latin typeface="Verdana" pitchFamily="34" charset="0"/>
              </a:rPr>
              <a:t>Bojenberührung</a:t>
            </a:r>
            <a:r>
              <a:rPr lang="de-DE" altLang="de-DE" sz="2000" dirty="0">
                <a:latin typeface="Verdana" pitchFamily="34" charset="0"/>
              </a:rPr>
              <a:t>  (</a:t>
            </a:r>
            <a:r>
              <a:rPr lang="de-DE" altLang="de-DE" sz="2000" dirty="0" err="1">
                <a:latin typeface="Verdana" pitchFamily="34" charset="0"/>
              </a:rPr>
              <a:t>WR</a:t>
            </a:r>
            <a:r>
              <a:rPr lang="de-DE" altLang="de-DE" sz="2000" dirty="0">
                <a:latin typeface="Verdana" pitchFamily="34" charset="0"/>
              </a:rPr>
              <a:t> 31) oder unerlaubtem Vortrieb (</a:t>
            </a:r>
            <a:r>
              <a:rPr lang="de-DE" altLang="de-DE" sz="2000" dirty="0" err="1">
                <a:latin typeface="Verdana" pitchFamily="34" charset="0"/>
              </a:rPr>
              <a:t>WR</a:t>
            </a:r>
            <a:r>
              <a:rPr lang="de-DE" altLang="de-DE" sz="2000" dirty="0">
                <a:latin typeface="Verdana" pitchFamily="34" charset="0"/>
              </a:rPr>
              <a:t> 42)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-  Regelwidrigem Berühren eines Teamkollegen oder eines Bootes 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    aus einer anderen Wettfahrt ohne Entlastung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-  Nicht oder falsch ausführen einer vom Schiri verhängten Strafe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-  Verstoß gegen sportliches Verhalten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-  Verstoß gegen Regel 14 bei Schaden oder Verletzung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-  Wenn ein Boot oder sein Team trotz Ausführung einer Strafe einen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    Vorteil  durch die Regelwidrigkeit erhalten hat 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-  unsportlichem Verhalten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B656-0E9E-40BC-B8B6-53DD2BE7849D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1000" y="3810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3600">
                <a:solidFill>
                  <a:schemeClr val="tx2"/>
                </a:solidFill>
                <a:latin typeface="Verdana" pitchFamily="34" charset="0"/>
              </a:rPr>
              <a:t>Art der Strafen ohne Protest</a:t>
            </a:r>
          </a:p>
        </p:txBody>
      </p:sp>
      <p:pic>
        <p:nvPicPr>
          <p:cNvPr id="11270" name="Picture 6" descr="zw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9600"/>
            <a:ext cx="2720975" cy="186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OptRaumWind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57400"/>
            <a:ext cx="2552700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263814" y="1557338"/>
            <a:ext cx="8458200" cy="2667000"/>
            <a:chOff x="144" y="864"/>
            <a:chExt cx="5328" cy="1680"/>
          </a:xfrm>
        </p:grpSpPr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192" y="864"/>
              <a:ext cx="5280" cy="1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altLang="de-DE" sz="2000" dirty="0">
                  <a:latin typeface="Verdana" pitchFamily="34" charset="0"/>
                </a:rPr>
                <a:t>Die Strafe kann sein</a:t>
              </a:r>
            </a:p>
            <a:p>
              <a:endParaRPr lang="de-DE" altLang="de-DE" sz="2000" dirty="0">
                <a:latin typeface="Verdana" pitchFamily="34" charset="0"/>
              </a:endParaRPr>
            </a:p>
            <a:p>
              <a:r>
                <a:rPr lang="de-DE" altLang="de-DE" sz="2000" dirty="0">
                  <a:solidFill>
                    <a:srgbClr val="000000"/>
                  </a:solidFill>
                  <a:latin typeface="Verdana" pitchFamily="34" charset="0"/>
                </a:rPr>
                <a:t>           eine Zwei Drehungen-Strafe, </a:t>
              </a:r>
            </a:p>
            <a:p>
              <a:r>
                <a:rPr lang="de-DE" altLang="de-DE" sz="2000" dirty="0">
                  <a:solidFill>
                    <a:srgbClr val="000000"/>
                  </a:solidFill>
                  <a:latin typeface="Verdana" pitchFamily="34" charset="0"/>
                </a:rPr>
                <a:t>            (rote Flagge, Zuruf, Pfiff)</a:t>
              </a:r>
              <a:br>
                <a:rPr lang="de-DE" altLang="de-DE" sz="2000" dirty="0">
                  <a:solidFill>
                    <a:srgbClr val="000000"/>
                  </a:solidFill>
                  <a:latin typeface="Verdana" pitchFamily="34" charset="0"/>
                </a:rPr>
              </a:br>
              <a:r>
                <a:rPr lang="de-DE" altLang="de-DE" sz="2000" dirty="0">
                  <a:solidFill>
                    <a:srgbClr val="000000"/>
                  </a:solidFill>
                  <a:latin typeface="Verdana" pitchFamily="34" charset="0"/>
                </a:rPr>
                <a:t>      eventuell andere Anzahl</a:t>
              </a:r>
            </a:p>
            <a:p>
              <a:endParaRPr lang="de-DE" altLang="de-DE" sz="2000" dirty="0">
                <a:solidFill>
                  <a:srgbClr val="000000"/>
                </a:solidFill>
                <a:latin typeface="Verdana" pitchFamily="34" charset="0"/>
              </a:endParaRPr>
            </a:p>
            <a:p>
              <a:r>
                <a:rPr lang="de-DE" altLang="de-DE" sz="2000" dirty="0">
                  <a:solidFill>
                    <a:srgbClr val="000000"/>
                  </a:solidFill>
                  <a:latin typeface="Verdana" pitchFamily="34" charset="0"/>
                </a:rPr>
                <a:t>           Meldung ans Schiedsgericht </a:t>
              </a:r>
            </a:p>
            <a:p>
              <a:r>
                <a:rPr lang="de-DE" altLang="de-DE" sz="2000" dirty="0">
                  <a:solidFill>
                    <a:srgbClr val="000000"/>
                  </a:solidFill>
                  <a:latin typeface="Verdana" pitchFamily="34" charset="0"/>
                </a:rPr>
                <a:t>            (schwarz/weiße Flagge) </a:t>
              </a:r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144" y="1363"/>
              <a:ext cx="576" cy="43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144" y="2112"/>
              <a:ext cx="576" cy="4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" name="Gleichschenkliges Dreieck 2"/>
          <p:cNvSpPr/>
          <p:nvPr/>
        </p:nvSpPr>
        <p:spPr>
          <a:xfrm>
            <a:off x="261885" y="3529212"/>
            <a:ext cx="914400" cy="695126"/>
          </a:xfrm>
          <a:prstGeom prst="triangle">
            <a:avLst>
              <a:gd name="adj" fmla="val 9848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7046-16FF-4B1A-AB8E-AB8EBE5152C2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>
                <a:solidFill>
                  <a:schemeClr val="tx2"/>
                </a:solidFill>
                <a:latin typeface="Verdana" pitchFamily="34" charset="0"/>
              </a:rPr>
              <a:t>ANTRÄGE AUF WIEDERGUTMACHUNG;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153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dirty="0"/>
              <a:t>	</a:t>
            </a:r>
            <a:r>
              <a:rPr lang="de-DE" altLang="de-DE" sz="2000" dirty="0">
                <a:latin typeface="Verdana" pitchFamily="34" charset="0"/>
              </a:rPr>
              <a:t>Ein Boot darf nicht auf Grund einer Handlung oder Unterlassung eines </a:t>
            </a:r>
            <a:r>
              <a:rPr lang="de-DE" altLang="de-DE" sz="2000" dirty="0" err="1">
                <a:latin typeface="Verdana" pitchFamily="34" charset="0"/>
              </a:rPr>
              <a:t>Umpire</a:t>
            </a:r>
            <a:r>
              <a:rPr lang="de-DE" altLang="de-DE" sz="2000" dirty="0">
                <a:latin typeface="Verdana" pitchFamily="34" charset="0"/>
              </a:rPr>
              <a:t> oder des Schiedsgerichts Wiedergutmachung oder Wiedereröffnung beantragen. Ein Schiedsgericht kann höchstens von sich aus erwägen, Wiedergutmachung zu geben, wenn es eine Behinderung gegeben hat.</a:t>
            </a:r>
          </a:p>
        </p:txBody>
      </p:sp>
      <p:pic>
        <p:nvPicPr>
          <p:cNvPr id="12292" name="Picture 4" descr="Mobo-heil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657600"/>
            <a:ext cx="3622675" cy="247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1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3C7F-0DE6-42F9-9DB8-63F2CC20F97F}" type="slidenum">
              <a:rPr lang="de-DE" altLang="de-DE"/>
              <a:pPr/>
              <a:t>14</a:t>
            </a:fld>
            <a:endParaRPr lang="de-DE" altLang="de-DE"/>
          </a:p>
        </p:txBody>
      </p:sp>
      <p:pic>
        <p:nvPicPr>
          <p:cNvPr id="15363" name="Picture 3" descr="Opti-bl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130175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Opti-r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24000"/>
            <a:ext cx="1358900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Opti-r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1358900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Opti-r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52600"/>
            <a:ext cx="1358900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Opti-r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24200"/>
            <a:ext cx="1358900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Opti-bl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14400"/>
            <a:ext cx="130175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9" name="Picture 9" descr="Opti-bl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19400"/>
            <a:ext cx="130175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Picture 10" descr="Opti-bl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95400"/>
            <a:ext cx="130175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676400" y="214313"/>
            <a:ext cx="6148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4000">
                <a:latin typeface="Verdana" pitchFamily="34" charset="0"/>
              </a:rPr>
              <a:t>Wertung eines Matches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12725" y="3895725"/>
            <a:ext cx="4406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4400">
                <a:solidFill>
                  <a:srgbClr val="FF0000"/>
                </a:solidFill>
                <a:latin typeface="Verdana" pitchFamily="34" charset="0"/>
              </a:rPr>
              <a:t>1</a:t>
            </a:r>
            <a:r>
              <a:rPr lang="de-DE" altLang="de-DE" sz="4400">
                <a:latin typeface="Verdana" pitchFamily="34" charset="0"/>
              </a:rPr>
              <a:t> </a:t>
            </a:r>
            <a:r>
              <a:rPr lang="de-DE" altLang="de-DE" sz="4400">
                <a:solidFill>
                  <a:schemeClr val="accent2"/>
                </a:solidFill>
                <a:latin typeface="Verdana" pitchFamily="34" charset="0"/>
              </a:rPr>
              <a:t>2</a:t>
            </a:r>
            <a:r>
              <a:rPr lang="de-DE" altLang="de-DE" sz="4400">
                <a:latin typeface="Verdana" pitchFamily="34" charset="0"/>
              </a:rPr>
              <a:t> </a:t>
            </a:r>
            <a:r>
              <a:rPr lang="de-DE" altLang="de-DE" sz="4400">
                <a:solidFill>
                  <a:srgbClr val="FF0000"/>
                </a:solidFill>
                <a:latin typeface="Verdana" pitchFamily="34" charset="0"/>
              </a:rPr>
              <a:t>3</a:t>
            </a:r>
            <a:r>
              <a:rPr lang="de-DE" altLang="de-DE" sz="4400">
                <a:latin typeface="Verdana" pitchFamily="34" charset="0"/>
              </a:rPr>
              <a:t> </a:t>
            </a:r>
            <a:r>
              <a:rPr lang="de-DE" altLang="de-DE" sz="4400">
                <a:solidFill>
                  <a:schemeClr val="accent2"/>
                </a:solidFill>
                <a:latin typeface="Verdana" pitchFamily="34" charset="0"/>
              </a:rPr>
              <a:t>4</a:t>
            </a:r>
            <a:r>
              <a:rPr lang="de-DE" altLang="de-DE" sz="4400">
                <a:latin typeface="Verdana" pitchFamily="34" charset="0"/>
              </a:rPr>
              <a:t> </a:t>
            </a:r>
            <a:r>
              <a:rPr lang="de-DE" altLang="de-DE" sz="4400">
                <a:solidFill>
                  <a:schemeClr val="accent2"/>
                </a:solidFill>
                <a:latin typeface="Verdana" pitchFamily="34" charset="0"/>
              </a:rPr>
              <a:t>5</a:t>
            </a:r>
            <a:r>
              <a:rPr lang="de-DE" altLang="de-DE" sz="4400">
                <a:latin typeface="Verdana" pitchFamily="34" charset="0"/>
              </a:rPr>
              <a:t> </a:t>
            </a:r>
            <a:r>
              <a:rPr lang="de-DE" altLang="de-DE" sz="4400">
                <a:solidFill>
                  <a:srgbClr val="FF0000"/>
                </a:solidFill>
                <a:latin typeface="Verdana" pitchFamily="34" charset="0"/>
              </a:rPr>
              <a:t>6</a:t>
            </a:r>
            <a:r>
              <a:rPr lang="de-DE" altLang="de-DE" sz="4400">
                <a:latin typeface="Verdana" pitchFamily="34" charset="0"/>
              </a:rPr>
              <a:t> </a:t>
            </a:r>
            <a:r>
              <a:rPr lang="de-DE" altLang="de-DE" sz="4400">
                <a:solidFill>
                  <a:schemeClr val="accent2"/>
                </a:solidFill>
                <a:latin typeface="Verdana" pitchFamily="34" charset="0"/>
              </a:rPr>
              <a:t>7</a:t>
            </a:r>
            <a:r>
              <a:rPr lang="de-DE" altLang="de-DE" sz="4400">
                <a:latin typeface="Verdana" pitchFamily="34" charset="0"/>
              </a:rPr>
              <a:t> </a:t>
            </a:r>
            <a:r>
              <a:rPr lang="de-DE" altLang="de-DE" sz="4400">
                <a:solidFill>
                  <a:srgbClr val="FF00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88925" y="5060950"/>
            <a:ext cx="860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Verdana" pitchFamily="34" charset="0"/>
              </a:rPr>
              <a:t>Bei Punktgleichheit gewinnt, wer nicht den 1. Platz hat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57C8-DE36-4B8F-A0D9-0374A000411D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3581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6000">
                <a:latin typeface="Arial" charset="0"/>
              </a:rPr>
              <a:t>Der Kurs</a:t>
            </a:r>
          </a:p>
        </p:txBody>
      </p:sp>
      <p:pic>
        <p:nvPicPr>
          <p:cNvPr id="4101" name="Picture 5" descr="team-kurs-ber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00013"/>
            <a:ext cx="7489825" cy="629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864096"/>
          </a:xfrm>
        </p:spPr>
        <p:txBody>
          <a:bodyPr/>
          <a:lstStyle/>
          <a:p>
            <a:r>
              <a:rPr lang="de-DE" dirty="0"/>
              <a:t>WM-Kurs</a:t>
            </a: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324"/>
            <a:ext cx="6912767" cy="5030142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F490-DDA9-4542-A855-3B91B0D81607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8898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C29C-2448-48E4-9784-4396649FF266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3314" name="Text Box 1026"/>
          <p:cNvSpPr txBox="1">
            <a:spLocks noChangeArrowheads="1"/>
          </p:cNvSpPr>
          <p:nvPr/>
        </p:nvSpPr>
        <p:spPr bwMode="auto">
          <a:xfrm>
            <a:off x="228600" y="0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800" dirty="0">
                <a:latin typeface="Verdana" pitchFamily="34" charset="0"/>
              </a:rPr>
              <a:t>Änderungen und Ergänzungen der „normalen“ Wettfahrtregeln </a:t>
            </a:r>
            <a:r>
              <a:rPr lang="de-DE" altLang="de-DE" sz="1800" dirty="0">
                <a:latin typeface="Verdana" pitchFamily="34" charset="0"/>
              </a:rPr>
              <a:t>(D1)</a:t>
            </a:r>
          </a:p>
        </p:txBody>
      </p:sp>
      <p:sp>
        <p:nvSpPr>
          <p:cNvPr id="13315" name="Text Box 1027"/>
          <p:cNvSpPr txBox="1">
            <a:spLocks noChangeArrowheads="1"/>
          </p:cNvSpPr>
          <p:nvPr/>
        </p:nvSpPr>
        <p:spPr bwMode="auto">
          <a:xfrm>
            <a:off x="304800" y="1524000"/>
            <a:ext cx="8458200" cy="45550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dirty="0">
                <a:latin typeface="Verdana" pitchFamily="34" charset="0"/>
              </a:rPr>
              <a:t>Definition Zone: Die Zone sind zwei Rumpflängen.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Verdana" pitchFamily="34" charset="0"/>
              </a:rPr>
              <a:t>18.2(b) zweiter Satz ist geändert: 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Ist ein Boot bei Erreichen der Zone klar voraus oder wird es später klar voraus, weil das andere Boot eine Wende macht, hat es anschließend Anspruch auf Bahnmarken-Raum.   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Verdana" pitchFamily="34" charset="0"/>
              </a:rPr>
              <a:t>18.4 (Halsen des innen liegenden Wegerechtbootes) gilt nicht 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Verdana" pitchFamily="34" charset="0"/>
              </a:rPr>
              <a:t>20  Zum Zuruf „Raum zum Wenden“ und zum Zuruf „Wenden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      Sie“ müssen zusätzlich Handzeichen gegeben werden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Verdana" pitchFamily="34" charset="0"/>
              </a:rPr>
              <a:t>23.1 Ergänzung: Kein Stören von Teilnehmern nach eigenem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                         Zieldurchgang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Verdana" pitchFamily="34" charset="0"/>
              </a:rPr>
              <a:t>23.3 neu: Bei Begegnung mit anderem Match nur 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               Kursänderungen in Einklang für eigenen Matchgewinn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1C1D-4ED8-4D9D-B377-11A8006B8545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3200" dirty="0">
                <a:latin typeface="Verdana" pitchFamily="34" charset="0"/>
              </a:rPr>
              <a:t>Weitere zusätzliche Regeln </a:t>
            </a:r>
            <a:r>
              <a:rPr lang="de-DE" altLang="de-DE" sz="1800" dirty="0">
                <a:latin typeface="Verdana" pitchFamily="34" charset="0"/>
              </a:rPr>
              <a:t>(D1)</a:t>
            </a:r>
            <a:r>
              <a:rPr lang="de-DE" altLang="de-DE" sz="1800" dirty="0"/>
              <a:t>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458200" cy="30162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dirty="0">
                <a:latin typeface="Verdana" pitchFamily="34" charset="0"/>
              </a:rPr>
              <a:t>D1.2(a)   Keine Strafe bei Behinderung ohne Berührung von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               Teamkollegen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Verdana" pitchFamily="34" charset="0"/>
              </a:rPr>
              <a:t>D1.1 (41 Hilfe)   Hilfe von anderen Teammitgliedern z.B. durch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                        Zuruf (aber nicht elektronisch) ist erlaubt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Verdana" pitchFamily="34" charset="0"/>
              </a:rPr>
              <a:t>D1.2(f)   Kein Anspruch auf Wiedergutmachung bei Schaden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                durch eigenes Teammitglied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Verdana" pitchFamily="34" charset="0"/>
              </a:rPr>
              <a:t>D1.1(45 ) </a:t>
            </a:r>
            <a:r>
              <a:rPr lang="de-DE" altLang="de-DE" sz="2000" dirty="0" err="1">
                <a:latin typeface="Verdana" pitchFamily="34" charset="0"/>
              </a:rPr>
              <a:t>WR</a:t>
            </a:r>
            <a:r>
              <a:rPr lang="de-DE" altLang="de-DE" sz="2000" dirty="0">
                <a:latin typeface="Verdana" pitchFamily="34" charset="0"/>
              </a:rPr>
              <a:t> 45 ist gestrichen 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               Boot muss nicht beim Vorbereitungssignal frei sein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100F-C5D1-475C-BE1F-BAB4EF13AE37}" type="slidenum">
              <a:rPr lang="de-DE" altLang="de-DE"/>
              <a:pPr/>
              <a:t>6</a:t>
            </a:fld>
            <a:endParaRPr lang="de-DE" altLang="de-DE"/>
          </a:p>
        </p:txBody>
      </p:sp>
      <p:pic>
        <p:nvPicPr>
          <p:cNvPr id="5133" name="Picture 13" descr="IMG_60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04800"/>
            <a:ext cx="5486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4000" dirty="0">
                <a:latin typeface="Verdana" pitchFamily="34" charset="0"/>
              </a:rPr>
              <a:t>Protesteinleitung </a:t>
            </a:r>
            <a:r>
              <a:rPr lang="de-DE" altLang="de-DE" sz="1800" dirty="0">
                <a:latin typeface="Verdana" pitchFamily="34" charset="0"/>
              </a:rPr>
              <a:t>(D2.2)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5791200" y="5414963"/>
            <a:ext cx="2708275" cy="684212"/>
          </a:xfrm>
          <a:prstGeom prst="wedgeRoundRectCallout">
            <a:avLst>
              <a:gd name="adj1" fmla="val -43787"/>
              <a:gd name="adj2" fmla="val -181130"/>
              <a:gd name="adj3" fmla="val 16667"/>
            </a:avLst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3600">
                <a:solidFill>
                  <a:srgbClr val="FF0000"/>
                </a:solidFill>
                <a:latin typeface="Verdana" pitchFamily="34" charset="0"/>
              </a:rPr>
              <a:t>Protest</a:t>
            </a:r>
          </a:p>
        </p:txBody>
      </p: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5486400" y="3505200"/>
            <a:ext cx="838200" cy="904875"/>
            <a:chOff x="3312" y="2160"/>
            <a:chExt cx="528" cy="570"/>
          </a:xfrm>
        </p:grpSpPr>
        <p:grpSp>
          <p:nvGrpSpPr>
            <p:cNvPr id="5129" name="Group 9"/>
            <p:cNvGrpSpPr>
              <a:grpSpLocks/>
            </p:cNvGrpSpPr>
            <p:nvPr/>
          </p:nvGrpSpPr>
          <p:grpSpPr bwMode="auto">
            <a:xfrm flipH="1">
              <a:off x="3312" y="2160"/>
              <a:ext cx="528" cy="528"/>
              <a:chOff x="3696" y="2352"/>
              <a:chExt cx="528" cy="528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3744" y="2352"/>
                <a:ext cx="480" cy="28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3696" y="2352"/>
                <a:ext cx="48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V="1">
              <a:off x="3552" y="2640"/>
              <a:ext cx="240" cy="90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495800" y="228600"/>
            <a:ext cx="4648200" cy="1160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800">
                <a:solidFill>
                  <a:srgbClr val="FF0000"/>
                </a:solidFill>
                <a:latin typeface="Verdana" pitchFamily="34" charset="0"/>
              </a:rPr>
              <a:t>Ruf „Protest“</a:t>
            </a:r>
          </a:p>
          <a:p>
            <a:pPr>
              <a:spcBef>
                <a:spcPct val="50000"/>
              </a:spcBef>
            </a:pPr>
            <a:r>
              <a:rPr lang="de-DE" altLang="de-DE" sz="2800">
                <a:solidFill>
                  <a:srgbClr val="FF0000"/>
                </a:solidFill>
                <a:latin typeface="Verdana" pitchFamily="34" charset="0"/>
              </a:rPr>
              <a:t>Zeigen „Rote Flagge“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 autoUpdateAnimBg="0"/>
      <p:bldP spid="513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25C-6959-4BA0-B0BE-3A03844B0C3B}" type="slidenum">
              <a:rPr lang="de-DE" altLang="de-DE"/>
              <a:pPr/>
              <a:t>7</a:t>
            </a:fld>
            <a:endParaRPr lang="de-DE" altLang="de-DE"/>
          </a:p>
        </p:txBody>
      </p:sp>
      <p:pic>
        <p:nvPicPr>
          <p:cNvPr id="6147" name="Picture 3" descr="IMG_69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188640"/>
            <a:ext cx="853440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+mn-lt"/>
              </a:rPr>
              <a:t>Mögliche Konsequenz nach „Protest“ </a:t>
            </a:r>
            <a:r>
              <a:rPr lang="de-DE" altLang="de-DE" sz="1800" dirty="0">
                <a:latin typeface="+mn-lt"/>
              </a:rPr>
              <a:t>(D2.4)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1600200"/>
            <a:ext cx="3505200" cy="1785104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dirty="0">
                <a:latin typeface="+mn-lt"/>
              </a:rPr>
              <a:t>Entweder Anerkennung: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+mn-lt"/>
              </a:rPr>
              <a:t>Sofort frei segeln und unverzüglich </a:t>
            </a:r>
            <a:r>
              <a:rPr lang="de-DE" altLang="de-DE" sz="2000" dirty="0">
                <a:solidFill>
                  <a:srgbClr val="FF0000"/>
                </a:solidFill>
                <a:latin typeface="+mn-lt"/>
              </a:rPr>
              <a:t>eine</a:t>
            </a:r>
            <a:r>
              <a:rPr lang="de-DE" altLang="de-DE" sz="2000" dirty="0">
                <a:latin typeface="+mn-lt"/>
              </a:rPr>
              <a:t> Drehung mit Wende und Halse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484262" y="5684290"/>
            <a:ext cx="3635896" cy="1169551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dirty="0">
                <a:latin typeface="+mn-lt"/>
              </a:rPr>
              <a:t>Oder wenn keine Schuldanerkennung: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+mn-lt"/>
              </a:rPr>
              <a:t>Weiter segeln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 autoUpdateAnimBg="0"/>
      <p:bldP spid="614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F54E-5AE4-421F-AB42-A601F83536D6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76400" y="838200"/>
            <a:ext cx="7467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600" dirty="0">
                <a:latin typeface="Verdana" pitchFamily="34" charset="0"/>
              </a:rPr>
              <a:t>Was kann protestiert werden?</a:t>
            </a:r>
            <a:br>
              <a:rPr lang="de-DE" altLang="de-DE" sz="3600" dirty="0">
                <a:latin typeface="Verdana" pitchFamily="34" charset="0"/>
              </a:rPr>
            </a:br>
            <a:r>
              <a:rPr lang="de-DE" altLang="de-DE" sz="1800" dirty="0">
                <a:latin typeface="Verdana" pitchFamily="34" charset="0"/>
              </a:rPr>
              <a:t>(D2.2)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2400" y="762000"/>
            <a:ext cx="1524000" cy="990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28675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dirty="0">
                <a:latin typeface="Verdana" pitchFamily="34" charset="0"/>
              </a:rPr>
              <a:t>Bei Verstößen gegen Regeln kann ein Boot protestieren:</a:t>
            </a:r>
          </a:p>
          <a:p>
            <a:pPr>
              <a:spcBef>
                <a:spcPct val="50000"/>
              </a:spcBef>
              <a:buFont typeface="Verdana" pitchFamily="34" charset="0"/>
              <a:buChar char="•"/>
            </a:pPr>
            <a:r>
              <a:rPr lang="de-DE" altLang="de-DE" sz="2000" dirty="0">
                <a:latin typeface="Verdana" pitchFamily="34" charset="0"/>
              </a:rPr>
              <a:t>Teil 2 (Wegerecht bei Begegnung), wenn es in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  den Vorfall verwickelt ist oder bei Berührung von zwei Booten</a:t>
            </a:r>
            <a:br>
              <a:rPr lang="de-DE" altLang="de-DE" sz="2000" dirty="0">
                <a:latin typeface="Verdana" pitchFamily="34" charset="0"/>
              </a:rPr>
            </a:br>
            <a:r>
              <a:rPr lang="de-DE" altLang="de-DE" sz="2000" dirty="0">
                <a:latin typeface="Verdana" pitchFamily="34" charset="0"/>
              </a:rPr>
              <a:t>  des anderen Teams </a:t>
            </a:r>
          </a:p>
          <a:p>
            <a:pPr>
              <a:spcBef>
                <a:spcPct val="50000"/>
              </a:spcBef>
              <a:buFont typeface="Verdana" pitchFamily="34" charset="0"/>
              <a:buChar char="•"/>
            </a:pPr>
            <a:r>
              <a:rPr lang="de-DE" altLang="de-DE" sz="2000" dirty="0" err="1">
                <a:latin typeface="Verdana" pitchFamily="34" charset="0"/>
              </a:rPr>
              <a:t>WR</a:t>
            </a:r>
            <a:r>
              <a:rPr lang="de-DE" altLang="de-DE" sz="2000" dirty="0">
                <a:latin typeface="Verdana" pitchFamily="34" charset="0"/>
              </a:rPr>
              <a:t> 31 (</a:t>
            </a:r>
            <a:r>
              <a:rPr lang="de-DE" altLang="de-DE" sz="2000" dirty="0" err="1">
                <a:latin typeface="Verdana" pitchFamily="34" charset="0"/>
              </a:rPr>
              <a:t>Bojenberührung</a:t>
            </a:r>
            <a:r>
              <a:rPr lang="de-DE" altLang="de-DE" sz="2000" dirty="0">
                <a:latin typeface="Verdana" pitchFamily="34" charset="0"/>
              </a:rPr>
              <a:t>)</a:t>
            </a:r>
          </a:p>
          <a:p>
            <a:pPr>
              <a:spcBef>
                <a:spcPct val="50000"/>
              </a:spcBef>
              <a:buFont typeface="Verdana" pitchFamily="34" charset="0"/>
              <a:buChar char="•"/>
            </a:pPr>
            <a:r>
              <a:rPr lang="de-DE" altLang="de-DE" sz="2000" dirty="0" err="1">
                <a:latin typeface="Verdana" pitchFamily="34" charset="0"/>
              </a:rPr>
              <a:t>WR</a:t>
            </a:r>
            <a:r>
              <a:rPr lang="de-DE" altLang="de-DE" sz="2000" dirty="0">
                <a:latin typeface="Verdana" pitchFamily="34" charset="0"/>
              </a:rPr>
              <a:t> 42 (Unerlaubter Vortrieb)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Uli Finckh, Breitbrunn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5898-D79C-4A76-9093-C5B294B70645}" type="slidenum">
              <a:rPr lang="de-DE" altLang="de-DE"/>
              <a:pPr/>
              <a:t>9</a:t>
            </a:fld>
            <a:endParaRPr lang="de-DE" altLang="de-DE"/>
          </a:p>
        </p:txBody>
      </p:sp>
      <p:pic>
        <p:nvPicPr>
          <p:cNvPr id="7171" name="Picture 3" descr="IMG_62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-127000"/>
            <a:ext cx="9906000" cy="698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3581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800">
                <a:latin typeface="Verdana" pitchFamily="34" charset="0"/>
              </a:rPr>
              <a:t>Bei Nichtanerkennung oder im „Streitfall“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" y="5305425"/>
            <a:ext cx="78486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dirty="0" err="1">
                <a:solidFill>
                  <a:srgbClr val="FF0000"/>
                </a:solidFill>
                <a:latin typeface="Verdana" pitchFamily="34" charset="0"/>
              </a:rPr>
              <a:t>Umpire</a:t>
            </a:r>
            <a:r>
              <a:rPr lang="de-DE" altLang="de-DE" sz="2000" dirty="0">
                <a:solidFill>
                  <a:srgbClr val="FF0000"/>
                </a:solidFill>
                <a:latin typeface="Verdana" pitchFamily="34" charset="0"/>
              </a:rPr>
              <a:t> warten ca. 5 Sekunden, ob ein Boot etwas tut. (eventuell Arm heben, ich will kringeln, hilft.)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701</Words>
  <Application>Microsoft Office PowerPoint</Application>
  <PresentationFormat>Bildschirmpräsentation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Verdana</vt:lpstr>
      <vt:lpstr>Standarddesign</vt:lpstr>
      <vt:lpstr>PowerPoint-Präsentation</vt:lpstr>
      <vt:lpstr>PowerPoint-Präsentation</vt:lpstr>
      <vt:lpstr>WM-Kurs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Ulrich Finckh</dc:creator>
  <cp:lastModifiedBy>Ulrich Finckh</cp:lastModifiedBy>
  <cp:revision>25</cp:revision>
  <dcterms:created xsi:type="dcterms:W3CDTF">2006-10-08T14:32:45Z</dcterms:created>
  <dcterms:modified xsi:type="dcterms:W3CDTF">2022-02-02T10:11:56Z</dcterms:modified>
</cp:coreProperties>
</file>